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a1888f6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0a1888f6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0a1888f6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0a1888f6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a1888f6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a1888f6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7fa5ede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7fa5ede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a32705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a32705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bbf9e4d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bbf9e4d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0a1888f6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0a1888f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0a1888f6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0a1888f6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0a1888f6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0a1888f6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0a1888f6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0a1888f6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0a1888f6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0a1888f6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wZw5mtDWKN0" TargetMode="External"/><Relationship Id="rId4" Type="http://schemas.openxmlformats.org/officeDocument/2006/relationships/image" Target="../media/image2.jpg"/><Relationship Id="rId10" Type="http://schemas.openxmlformats.org/officeDocument/2006/relationships/image" Target="../media/image3.jpg"/><Relationship Id="rId9" Type="http://schemas.openxmlformats.org/officeDocument/2006/relationships/hyperlink" Target="http://www.youtube.com/watch?v=rmIJSlyc99I" TargetMode="External"/><Relationship Id="rId5" Type="http://schemas.openxmlformats.org/officeDocument/2006/relationships/hyperlink" Target="http://www.youtube.com/watch?v=RjnKAWxCK3k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www.youtube.com/watch?v=qImPJo6Nc9I" TargetMode="External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oldstreamfarm.net/product/weeping-willow-salix-babylonica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933900"/>
            <a:ext cx="8520600" cy="30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Studio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2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/>
        </p:nvSpPr>
        <p:spPr>
          <a:xfrm>
            <a:off x="196450" y="1985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Forest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Middlesex Fells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34"/>
          <p:cNvSpPr txBox="1"/>
          <p:nvPr/>
        </p:nvSpPr>
        <p:spPr>
          <a:xfrm rot="-5401253">
            <a:off x="6423061" y="2366750"/>
            <a:ext cx="493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http://somervillebeat.com/beyond/beyond-somervillea-walk-in-the-woods-at-the-middlesex-fells-reservation</a:t>
            </a: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000" y="420300"/>
            <a:ext cx="5756400" cy="43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/>
        </p:nvSpPr>
        <p:spPr>
          <a:xfrm>
            <a:off x="194750" y="2571750"/>
            <a:ext cx="24744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Forest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Blue Hills Reservation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35"/>
          <p:cNvSpPr txBox="1"/>
          <p:nvPr/>
        </p:nvSpPr>
        <p:spPr>
          <a:xfrm rot="-5401245">
            <a:off x="6474746" y="2389050"/>
            <a:ext cx="4971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https://www.jackmaddenford.com/blogs/2928/is-the-blue-hills-reservation-free-10-essential-facts-for-visitors/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100" y="228450"/>
            <a:ext cx="5966799" cy="44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type="title"/>
          </p:nvPr>
        </p:nvSpPr>
        <p:spPr>
          <a:xfrm>
            <a:off x="311700" y="238625"/>
            <a:ext cx="7410300" cy="6504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Trees Videos (resource)</a:t>
            </a:r>
            <a:endParaRPr sz="3000"/>
          </a:p>
        </p:txBody>
      </p:sp>
      <p:sp>
        <p:nvSpPr>
          <p:cNvPr id="175" name="Google Shape;175;p36"/>
          <p:cNvSpPr txBox="1"/>
          <p:nvPr/>
        </p:nvSpPr>
        <p:spPr>
          <a:xfrm>
            <a:off x="311700" y="985425"/>
            <a:ext cx="7410300" cy="492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Watch these videos and  see how they inspire you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Finally done with my latest video. Took me a whole year to make this video. Tried to take a picture every day, but wasn't always successful at that. This tree is right there when I look out of my balcony.  &#10;&#10;Note: not sure if it is a Cherry Blossom tree, 90% sure&#10;&#10;Cameras used: HTC One V and the iPhone 5&#10;&#10;First photo shot, 28-11-2012, last photo, 27-11-2013&#10;&#10;Location: Amsterdam, The Netherlands.&#10;&#10;or respectively 11-28-2012 and 11-28-2013&#10;&#10;Like and Share if you enjoyed please. Thanks!&#10;&#10;Music by Bellabeth&#10;http://www.facebook.com/TheBellabeth&#10;Song: Lullaby&#10;www.youtube.com/watch?v=FcM-4xZjMSY" id="176" name="Google Shape;176;p36" title="Beautiful One Year Time Lapse of Cherry Blossom Tre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450" y="3499775"/>
            <a:ext cx="2214050" cy="1660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also our &quot;How sunflowers goes with the sun&quot; http://www.youtube.com/watch?v=g8mr0R3ibPU.&#10;Was made as a interactive application for odysseum koeln. You can get the original shot without signs on http://www.pond5.com/stock-footage/726833/growing-up-tree-animated.html" id="177" name="Google Shape;177;p36" title="The growing tree / Time lapse Animatio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300" y="1574425"/>
            <a:ext cx="2214050" cy="166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ch Spring in the Forest  / Science &amp; Nature Documentaries HD, Time Lapse Of Growing Trees/ Plants in the Spring Forest /The Magic Of Nature" id="178" name="Google Shape;178;p36" title="TREES CAN DANCE !!!  - The Magic Of Nature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6450" y="1658625"/>
            <a:ext cx="2214058" cy="16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 title="A Walk in the woods with Melissa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9300" y="3499794"/>
            <a:ext cx="2214050" cy="166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/>
        </p:nvSpPr>
        <p:spPr>
          <a:xfrm>
            <a:off x="954200" y="3202775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Weeping Willow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Boston Public Garden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https://www.coldstreamfarm.net/product/weeping-willow-salix-babylonica/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400" y="152400"/>
            <a:ext cx="32257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/>
        </p:nvSpPr>
        <p:spPr>
          <a:xfrm>
            <a:off x="434825" y="2772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Eastern White Pine Tree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https://www.carpentercostin.net/blog/decline-of-eastern-white-pine-in-eastern-massachusetts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350" y="152400"/>
            <a:ext cx="41804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>
            <a:off x="206225" y="2772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Red Maple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https://plants.stonegategardens.com/12130006/Plant/20/Red_Maple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925" y="469426"/>
            <a:ext cx="6004226" cy="40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/>
        </p:nvSpPr>
        <p:spPr>
          <a:xfrm>
            <a:off x="206225" y="2772400"/>
            <a:ext cx="1972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Birch Trees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https://www.nhmagazine.com/birches-learn-about-new-hampshires-state-tree/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975" y="309725"/>
            <a:ext cx="6199275" cy="41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/>
        </p:nvSpPr>
        <p:spPr>
          <a:xfrm>
            <a:off x="206225" y="2772400"/>
            <a:ext cx="19722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Oak Tree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30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https://twitter.com/friendbluehills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625" y="370225"/>
            <a:ext cx="6293575" cy="409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/>
        </p:nvSpPr>
        <p:spPr>
          <a:xfrm>
            <a:off x="206225" y="2772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Redwood Tree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 rot="-5401277">
            <a:off x="6537000" y="24691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https://en.wikipedia.org/wiki/Sequoia_National_Park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830" y="228450"/>
            <a:ext cx="3796095" cy="48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/>
        </p:nvSpPr>
        <p:spPr>
          <a:xfrm>
            <a:off x="206225" y="27724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Cherry Trees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32"/>
          <p:cNvSpPr txBox="1"/>
          <p:nvPr/>
        </p:nvSpPr>
        <p:spPr>
          <a:xfrm rot="-5401277">
            <a:off x="6537000" y="2389051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https://www.planetware.com/massachusetts/top-hiking-and-walking-trails-near-boston-us-ma-12.htm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025" y="638300"/>
            <a:ext cx="5515975" cy="365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/>
        </p:nvSpPr>
        <p:spPr>
          <a:xfrm>
            <a:off x="461350" y="3161100"/>
            <a:ext cx="18363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Forest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 Hills Reservation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3"/>
          <p:cNvSpPr txBox="1"/>
          <p:nvPr/>
        </p:nvSpPr>
        <p:spPr>
          <a:xfrm rot="-5401277">
            <a:off x="6577275" y="2460626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https://www.timeout.com/boston/things-to-do/best-camping-near-boston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750" y="603898"/>
            <a:ext cx="5723625" cy="38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